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3" r:id="rId2"/>
    <p:sldId id="265" r:id="rId3"/>
    <p:sldId id="266" r:id="rId4"/>
    <p:sldId id="256" r:id="rId5"/>
    <p:sldId id="257" r:id="rId6"/>
    <p:sldId id="258" r:id="rId7"/>
    <p:sldId id="259" r:id="rId8"/>
    <p:sldId id="260" r:id="rId9"/>
    <p:sldId id="264" r:id="rId10"/>
    <p:sldId id="268" r:id="rId11"/>
    <p:sldId id="269" r:id="rId12"/>
    <p:sldId id="272" r:id="rId13"/>
    <p:sldId id="273" r:id="rId14"/>
    <p:sldId id="274" r:id="rId15"/>
    <p:sldId id="275" r:id="rId16"/>
    <p:sldId id="271" r:id="rId17"/>
    <p:sldId id="270" r:id="rId18"/>
    <p:sldId id="26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2BC9D-745F-44E8-ABA3-7002D2DFABF0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87BC66-A99C-4743-9A4B-7D90DD35CE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280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7BC66-A99C-4743-9A4B-7D90DD35CE5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06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DDBD-99E7-4C42-B63C-BC976EA52193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F76A-0C65-4305-8002-574F47E7F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945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DDBD-99E7-4C42-B63C-BC976EA52193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F76A-0C65-4305-8002-574F47E7F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371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DDBD-99E7-4C42-B63C-BC976EA52193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F76A-0C65-4305-8002-574F47E7F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422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DDBD-99E7-4C42-B63C-BC976EA52193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F76A-0C65-4305-8002-574F47E7F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012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DDBD-99E7-4C42-B63C-BC976EA52193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F76A-0C65-4305-8002-574F47E7F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104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DDBD-99E7-4C42-B63C-BC976EA52193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F76A-0C65-4305-8002-574F47E7F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494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DDBD-99E7-4C42-B63C-BC976EA52193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F76A-0C65-4305-8002-574F47E7F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168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DDBD-99E7-4C42-B63C-BC976EA52193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F76A-0C65-4305-8002-574F47E7F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14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DDBD-99E7-4C42-B63C-BC976EA52193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F76A-0C65-4305-8002-574F47E7F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745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DDBD-99E7-4C42-B63C-BC976EA52193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F76A-0C65-4305-8002-574F47E7F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532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DDBD-99E7-4C42-B63C-BC976EA52193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F76A-0C65-4305-8002-574F47E7F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16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CDDBD-99E7-4C42-B63C-BC976EA52193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2F76A-0C65-4305-8002-574F47E7F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10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gif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3" Type="http://schemas.openxmlformats.org/officeDocument/2006/relationships/image" Target="../media/image76.png"/><Relationship Id="rId7" Type="http://schemas.openxmlformats.org/officeDocument/2006/relationships/image" Target="../media/image80.gif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gif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gi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gif"/><Relationship Id="rId4" Type="http://schemas.openxmlformats.org/officeDocument/2006/relationships/image" Target="../media/image9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gif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jpeg"/><Relationship Id="rId7" Type="http://schemas.openxmlformats.org/officeDocument/2006/relationships/image" Target="../media/image1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jpeg"/><Relationship Id="rId7" Type="http://schemas.openxmlformats.org/officeDocument/2006/relationships/image" Target="../media/image2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gif"/><Relationship Id="rId5" Type="http://schemas.openxmlformats.org/officeDocument/2006/relationships/image" Target="../media/image40.jpeg"/><Relationship Id="rId4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7"/>
          <a:stretch/>
        </p:blipFill>
        <p:spPr>
          <a:xfrm>
            <a:off x="2538585" y="1423773"/>
            <a:ext cx="7205815" cy="3662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473" y="4967784"/>
            <a:ext cx="11750040" cy="1890215"/>
          </a:xfrm>
          <a:solidFill>
            <a:srgbClr val="00B0F0">
              <a:alpha val="50000"/>
            </a:srgb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000" dirty="0" smtClean="0">
                <a:latin typeface="Monotype Corsiva" panose="03010101010201010101" pitchFamily="66" charset="0"/>
              </a:rPr>
              <a:t>Проект  </a:t>
            </a:r>
          </a:p>
          <a:p>
            <a:pPr marL="0" indent="0" algn="ctr">
              <a:buNone/>
            </a:pPr>
            <a:r>
              <a:rPr lang="ru-RU" sz="6000" dirty="0" smtClean="0">
                <a:latin typeface="Monotype Corsiva" panose="03010101010201010101" pitchFamily="66" charset="0"/>
              </a:rPr>
              <a:t>«По тропинкам народных традиций»</a:t>
            </a:r>
            <a:endParaRPr lang="ru-RU" sz="6000" dirty="0">
              <a:latin typeface="Monotype Corsiva" panose="03010101010201010101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673" y="216222"/>
            <a:ext cx="11327640" cy="1325563"/>
          </a:xfrm>
          <a:solidFill>
            <a:srgbClr val="00B0F0">
              <a:alpha val="78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МУНИЦИПАЛЬНОЕ БЮДЖЕТНОЕ ДОШКОЛЬНОЕ ОБРАЗОВАТЕЛЬНОЕ УЧРЕЖДЕНИЕ ЦЕНТР РАЗВИТИЯ РЕБЕНКА- ДЕТСКИЙ САД № 11 «НЕЗАБУДКА»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92219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8543" y="269591"/>
            <a:ext cx="7356144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Экскурсия  в  музей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/>
          </a:p>
        </p:txBody>
      </p:sp>
      <p:pic>
        <p:nvPicPr>
          <p:cNvPr id="2050" name="Picture 2" descr="http://qrcoder.ru/code/?http%3A%2F%2Fhttps%3A%2F%2Fhttps%3A%2F%2Fyoutu.be%2FS7qMQ8pvUrA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011" y="3115150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2"/>
          <a:stretch/>
        </p:blipFill>
        <p:spPr>
          <a:xfrm>
            <a:off x="0" y="3896200"/>
            <a:ext cx="4225923" cy="296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5" t="5618"/>
          <a:stretch/>
        </p:blipFill>
        <p:spPr>
          <a:xfrm>
            <a:off x="7993126" y="3896201"/>
            <a:ext cx="4178865" cy="296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69"/>
          <a:stretch/>
        </p:blipFill>
        <p:spPr>
          <a:xfrm>
            <a:off x="95533" y="163997"/>
            <a:ext cx="3703893" cy="3002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27"/>
          <a:stretch/>
        </p:blipFill>
        <p:spPr>
          <a:xfrm>
            <a:off x="8371987" y="94012"/>
            <a:ext cx="3701246" cy="3002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t="10413" r="34478" b="13464"/>
          <a:stretch/>
        </p:blipFill>
        <p:spPr>
          <a:xfrm>
            <a:off x="4881226" y="4555676"/>
            <a:ext cx="2693282" cy="2302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" t="5163" r="25790" b="11829"/>
          <a:stretch/>
        </p:blipFill>
        <p:spPr>
          <a:xfrm>
            <a:off x="4404631" y="846397"/>
            <a:ext cx="3362151" cy="2319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5357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206" y="269591"/>
            <a:ext cx="11354937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Знакомство с русской национальной одеждой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3" r="20199"/>
          <a:stretch/>
        </p:blipFill>
        <p:spPr>
          <a:xfrm rot="5400000">
            <a:off x="4626938" y="3561701"/>
            <a:ext cx="2938125" cy="3654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025"/>
            <a:ext cx="4185070" cy="2576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33"/>
          <a:stretch/>
        </p:blipFill>
        <p:spPr>
          <a:xfrm>
            <a:off x="8006929" y="1056026"/>
            <a:ext cx="4185072" cy="2576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1" r="11746" b="9028"/>
          <a:stretch/>
        </p:blipFill>
        <p:spPr>
          <a:xfrm>
            <a:off x="7932599" y="3767681"/>
            <a:ext cx="4259401" cy="3076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 r="11010"/>
          <a:stretch/>
        </p:blipFill>
        <p:spPr>
          <a:xfrm>
            <a:off x="18459" y="3783228"/>
            <a:ext cx="4250305" cy="3074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://qrcoder.ru/code/?https%3A%2F%2Fyoutu.be%2FmNNPX3plrIo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731801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31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6657" y="269591"/>
            <a:ext cx="8311486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Костюмы  «Радуга»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6" t="11164" r="26467" b="9943"/>
          <a:stretch/>
        </p:blipFill>
        <p:spPr>
          <a:xfrm>
            <a:off x="4508171" y="4306722"/>
            <a:ext cx="3489558" cy="2551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" r="18661" b="19012"/>
          <a:stretch/>
        </p:blipFill>
        <p:spPr>
          <a:xfrm>
            <a:off x="19501" y="1354027"/>
            <a:ext cx="5142931" cy="3114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814" y="1354027"/>
            <a:ext cx="4978186" cy="3080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http://qrcoder.ru/code/?https%3A%2F%2Fyoutu.be%2FDNNZ3q3AdBo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73" y="2189371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553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1312" y="365125"/>
            <a:ext cx="8692487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Музыкальные  инструменты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598"/>
            <a:ext cx="4325156" cy="3243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844" y="1341780"/>
            <a:ext cx="4325156" cy="3243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823" y="3709074"/>
            <a:ext cx="5050354" cy="3148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http://qrcoder.ru/code/?https%3A%2F%2Fyoutu.be%2FcY0ygkXfQHs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882206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234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7664" y="49552"/>
            <a:ext cx="8692487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Музыкальные  инструменты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205" y="3827379"/>
            <a:ext cx="4038990" cy="3029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3" b="14428"/>
          <a:stretch/>
        </p:blipFill>
        <p:spPr>
          <a:xfrm>
            <a:off x="7896829" y="1278146"/>
            <a:ext cx="4295171" cy="3783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5" b="18208"/>
          <a:stretch/>
        </p:blipFill>
        <p:spPr>
          <a:xfrm>
            <a:off x="0" y="1375115"/>
            <a:ext cx="4135272" cy="3686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8" t="10984" r="9267"/>
          <a:stretch/>
        </p:blipFill>
        <p:spPr>
          <a:xfrm>
            <a:off x="4349513" y="928047"/>
            <a:ext cx="3344374" cy="280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3299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4334" y="49552"/>
            <a:ext cx="9415817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Декоративно-прикладное искусство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" t="3185" r="15025" b="12636"/>
          <a:stretch/>
        </p:blipFill>
        <p:spPr>
          <a:xfrm>
            <a:off x="14406" y="3732664"/>
            <a:ext cx="3819855" cy="3125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4493" r="5330"/>
          <a:stretch/>
        </p:blipFill>
        <p:spPr>
          <a:xfrm>
            <a:off x="0" y="882516"/>
            <a:ext cx="4964868" cy="3477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01" y="3867446"/>
            <a:ext cx="3977899" cy="3116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132" y="917051"/>
            <a:ext cx="4964868" cy="3477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http://qrcoder.ru/code/?https%3A%2F%2Fyoutu.be%2FyFwzvT2BvhA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865" y="4984570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qrcoder.ru/code/?https%3A%2F%2Fyoutu.be%2Fn-UiJR6VQLk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96" y="2831109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qrcoder.ru/code/?https%3A%2F%2Fyoutu.be%2FLvDEF2XHsek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530" y="2804523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qrcoder.ru/code/?https%3A%2F%2Fyoutu.be%2Fb7uCOwaL6fk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715" y="5010169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12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1875" y="269591"/>
            <a:ext cx="7506268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Масленица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7726"/>
            <a:ext cx="5422710" cy="3050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-940" r="30353" b="940"/>
          <a:stretch/>
        </p:blipFill>
        <p:spPr>
          <a:xfrm>
            <a:off x="0" y="-14451"/>
            <a:ext cx="3330053" cy="2904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290" y="3807726"/>
            <a:ext cx="5422710" cy="3050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5" r="20367"/>
          <a:stretch/>
        </p:blipFill>
        <p:spPr>
          <a:xfrm>
            <a:off x="8889242" y="0"/>
            <a:ext cx="3302758" cy="2875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3" t="16034" r="27469" b="20312"/>
          <a:stretch/>
        </p:blipFill>
        <p:spPr>
          <a:xfrm rot="5400000">
            <a:off x="4417327" y="3271171"/>
            <a:ext cx="3193574" cy="1787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://qrcoder.ru/code/?https%3A%2F%2Fyoutu.be%2FoDwvvMqDdek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264" y="932372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193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9487" y="269591"/>
            <a:ext cx="8188656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Коляда, коляда..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" r="9663"/>
          <a:stretch/>
        </p:blipFill>
        <p:spPr>
          <a:xfrm>
            <a:off x="7770125" y="699207"/>
            <a:ext cx="4421875" cy="3976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03"/>
          <a:stretch/>
        </p:blipFill>
        <p:spPr>
          <a:xfrm>
            <a:off x="1" y="788874"/>
            <a:ext cx="4435522" cy="3886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9" t="8891" r="3208" b="11550"/>
          <a:stretch/>
        </p:blipFill>
        <p:spPr>
          <a:xfrm>
            <a:off x="3481628" y="3725839"/>
            <a:ext cx="4734325" cy="3132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://qrcoder.ru/code/?http%3A%2F%2Fhttps%3A%2F%2Fyoutu.be%2F3r2KlFt2LSQ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974" y="1725512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785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1181" y="33203"/>
            <a:ext cx="6577083" cy="1325563"/>
          </a:xfrm>
        </p:spPr>
        <p:txBody>
          <a:bodyPr/>
          <a:lstStyle/>
          <a:p>
            <a:r>
              <a:rPr lang="ru-RU" dirty="0" smtClean="0"/>
              <a:t>Ярмарка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4" t="8955" r="6966" b="16419"/>
          <a:stretch/>
        </p:blipFill>
        <p:spPr>
          <a:xfrm>
            <a:off x="4099255" y="4360228"/>
            <a:ext cx="3117219" cy="2497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5" t="20497" r="2786" b="9255"/>
          <a:stretch/>
        </p:blipFill>
        <p:spPr>
          <a:xfrm>
            <a:off x="8016523" y="1"/>
            <a:ext cx="4170417" cy="3016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2" t="30845" r="3831" b="7"/>
          <a:stretch/>
        </p:blipFill>
        <p:spPr>
          <a:xfrm>
            <a:off x="0" y="0"/>
            <a:ext cx="4097167" cy="3016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" t="26069" r="17860" b="12040"/>
          <a:stretch/>
        </p:blipFill>
        <p:spPr>
          <a:xfrm>
            <a:off x="7688237" y="4056660"/>
            <a:ext cx="4503763" cy="2801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17115" r="17115" b="13234"/>
          <a:stretch/>
        </p:blipFill>
        <p:spPr>
          <a:xfrm>
            <a:off x="0" y="4056660"/>
            <a:ext cx="3921874" cy="2801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77" y="931929"/>
            <a:ext cx="4046137" cy="2117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http://qrcoder.ru/code/?https%3A%2F%2Fyoutu.be%2F8aVHPRTms8M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995" y="3016155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484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8445" y="296886"/>
            <a:ext cx="5780964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Музей  «Русская изба»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" r="7861"/>
          <a:stretch/>
        </p:blipFill>
        <p:spPr>
          <a:xfrm rot="5400000">
            <a:off x="-508387" y="928890"/>
            <a:ext cx="4048571" cy="2423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4" r="28034"/>
          <a:stretch/>
        </p:blipFill>
        <p:spPr>
          <a:xfrm>
            <a:off x="8408630" y="4355909"/>
            <a:ext cx="3517153" cy="2285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t="6863" r="17722" b="13137"/>
          <a:stretch/>
        </p:blipFill>
        <p:spPr>
          <a:xfrm>
            <a:off x="304301" y="4355909"/>
            <a:ext cx="3296261" cy="2241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4" t="6808"/>
          <a:stretch/>
        </p:blipFill>
        <p:spPr>
          <a:xfrm rot="5400000">
            <a:off x="8632333" y="930661"/>
            <a:ext cx="4107910" cy="2478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17" y="2593074"/>
            <a:ext cx="2844158" cy="4048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qrcoder.ru/code/?http%3A%2F%2Fhttps%3A%2F%2Fyoutu.be%2F-TYejtufpVk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294" y="959667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053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9617" y="264586"/>
            <a:ext cx="10125501" cy="12938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Развивающая  пространственная  среда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" y="1349866"/>
            <a:ext cx="4031548" cy="2267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t="3200" r="18860"/>
          <a:stretch/>
        </p:blipFill>
        <p:spPr>
          <a:xfrm>
            <a:off x="36988" y="4148918"/>
            <a:ext cx="3770326" cy="2709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842" y="4148918"/>
            <a:ext cx="3853517" cy="2709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0"/>
          <a:stretch/>
        </p:blipFill>
        <p:spPr>
          <a:xfrm>
            <a:off x="8004568" y="1349866"/>
            <a:ext cx="4190791" cy="2360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r="29784" b="2389"/>
          <a:stretch/>
        </p:blipFill>
        <p:spPr>
          <a:xfrm>
            <a:off x="3569289" y="2039059"/>
            <a:ext cx="4934524" cy="4219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859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84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60416" y="176461"/>
            <a:ext cx="70711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Акция  «Бабушкин сундучок»</a:t>
            </a:r>
            <a:endParaRPr lang="ru-RU" sz="4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Рисунок 7" descr="D:\$SYSTEM\httsu2\Desktop\Бабушкин сундучок\20210211_1056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7920">
            <a:off x="115516" y="2019143"/>
            <a:ext cx="4342917" cy="3388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:\$SYSTEM\httsu2\Desktop\Бабушкин сундучок\20210214_210935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7" t="3236" r="18046" b="30467"/>
          <a:stretch/>
        </p:blipFill>
        <p:spPr bwMode="auto">
          <a:xfrm>
            <a:off x="4386268" y="1259706"/>
            <a:ext cx="3303107" cy="4404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D:\$SYSTEM\httsu2\Desktop\Бабушкин сундучок\20210214_211016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5" r="11544" b="22152"/>
          <a:stretch/>
        </p:blipFill>
        <p:spPr bwMode="auto">
          <a:xfrm rot="1216414">
            <a:off x="8362938" y="1765845"/>
            <a:ext cx="3155499" cy="4210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http://qrcoder.ru/code/?http%3A%2F%2Fhttps%3A%2F%2Fyoutu.be%2FUCmFfBqiTbY&amp;4&amp;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7588">
            <a:off x="2792937" y="4166971"/>
            <a:ext cx="14097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://qrcoder.ru/code/?http%3A%2F%2Fhttps%3A%2F%2Fyoutu.be%2F0AGjDiiHPJA&amp;4&amp;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872" y="4254121"/>
            <a:ext cx="14097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://qrcoder.ru/code/?http%3A%2F%2Fhttps%3A%2F%2Fyoutu.be%2FO0hRS6GmG_I&amp;4&amp;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3813">
            <a:off x="9401030" y="4750342"/>
            <a:ext cx="1409700" cy="1409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8836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7" y="-711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60416" y="176461"/>
            <a:ext cx="70711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Акция  «Бабушкин сундучок»</a:t>
            </a:r>
            <a:endParaRPr lang="ru-RU" sz="4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Рисунок 5" descr="D:\$SYSTEM\httsu2\Desktop\Бабушкин сундучок\20210211_10553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9841">
            <a:off x="3419" y="2002534"/>
            <a:ext cx="4469054" cy="3333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:\$SYSTEM\httsu2\Desktop\Бабушкин сундучок\20210212_09591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7" t="6266" r="3433" b="6528"/>
          <a:stretch/>
        </p:blipFill>
        <p:spPr bwMode="auto">
          <a:xfrm rot="5400000">
            <a:off x="4082333" y="1452571"/>
            <a:ext cx="4184872" cy="3425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D:\$SYSTEM\httsu2\Desktop\Бабушкин сундучок\20210214_22150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6032">
            <a:off x="8310857" y="1868559"/>
            <a:ext cx="3276315" cy="4485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http://qrcoder.ru/code/?http%3A%2F%2Fhttps%3A%2F%2Fyoutu.be%2FjuordVkmXtw&amp;4&amp;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191">
            <a:off x="9700812" y="5147374"/>
            <a:ext cx="14097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://qrcoder.ru/code/?http%3A%2F%2Fhttps%3A%2F%2Fyoutu.be%2F5u_rgiQbgD8&amp;4&amp;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863" y="3872818"/>
            <a:ext cx="14097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://qrcoder.ru/code/?http%3A%2F%2Fhttps%3A%2F%2Fyoutu.be%2Fk5FHUb6MW10&amp;4&amp;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211">
            <a:off x="2661558" y="4422290"/>
            <a:ext cx="1409700" cy="1409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663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7" y="80963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60416" y="176461"/>
            <a:ext cx="70711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Акция  «Бабушкин сундучок»</a:t>
            </a:r>
            <a:endParaRPr lang="ru-RU" sz="4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6" name="Рисунок 15" descr="C:\Users\Владелец\Desktop\бс\20210225_1743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5386">
            <a:off x="8285320" y="1503165"/>
            <a:ext cx="3250949" cy="4366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http://qrcoder.ru/code/?http%3A%2F%2Fhttps%3A%2F%2Fyoutu.be%2FYzYd3EdhAX8&amp;4&amp;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0575">
            <a:off x="9700198" y="4618697"/>
            <a:ext cx="14097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Владелец\Desktop\бс\20210225_17460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845" y="1037977"/>
            <a:ext cx="3112308" cy="4048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http://qrcoder.ru/code/?http%3A%2F%2Fhttps%3A%2F%2Fyoutu.be%2Fg62Ox9B2zas&amp;4&amp;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648" y="3699008"/>
            <a:ext cx="14097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C:\Users\Владелец\Desktop\бс\20210225_17444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4912">
            <a:off x="578044" y="1516759"/>
            <a:ext cx="3240747" cy="4364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http://qrcoder.ru/code/?http%3A%2F%2Fhttps%3A%2F%2Fyoutu.be%2FClTVfYuLNao&amp;4&amp;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8025">
            <a:off x="2781548" y="4165603"/>
            <a:ext cx="1409700" cy="1409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9721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7" y="80963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60416" y="176461"/>
            <a:ext cx="70711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Акция  «Бабушкин сундучок»</a:t>
            </a:r>
            <a:endParaRPr lang="ru-RU" sz="4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2" name="Рисунок 11" descr="D:\$SYSTEM\httsu2\Desktop\Бабушкин сундучок\20210216_2132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770">
            <a:off x="8420879" y="1964328"/>
            <a:ext cx="3322808" cy="4370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http://qrcoder.ru/code/?http%3A%2F%2Fhttps%3A%2F%2Fyoutu.be%2FHAwJoaSwiAM&amp;4&amp;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3377">
            <a:off x="9963150" y="5046811"/>
            <a:ext cx="14097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D:\$SYSTEM\httsu2\Desktop\Бабушкин сундучок\20210216_21333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6306" b="9876"/>
          <a:stretch/>
        </p:blipFill>
        <p:spPr bwMode="auto">
          <a:xfrm rot="20869593">
            <a:off x="437137" y="2088170"/>
            <a:ext cx="3415150" cy="4423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http://qrcoder.ru/code/?http%3A%2F%2Fhttps%3A%2F%2Fyoutu.be%2FKuhog-AfIu8&amp;4&amp;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9550">
            <a:off x="2692251" y="4790210"/>
            <a:ext cx="14097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D:\$SYSTEM\httsu2\Desktop\Бабушкин сундучок\20210216_213551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13191" r="14453" b="13684"/>
          <a:stretch/>
        </p:blipFill>
        <p:spPr bwMode="auto">
          <a:xfrm>
            <a:off x="4390178" y="1014891"/>
            <a:ext cx="3396302" cy="4342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 descr="http://qrcoder.ru/code/?http%3A%2F%2Fhttps%3A%2F%2Fyoutu.be%2FnbEvzgM75E4&amp;4&amp;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80" y="3947886"/>
            <a:ext cx="1409700" cy="1409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8107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60416" y="176461"/>
            <a:ext cx="70711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Акция  «Бабушкин сундучок»</a:t>
            </a:r>
            <a:endParaRPr lang="ru-RU" sz="4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6" name="Рисунок 15" descr="D:\$SYSTEM\httsu2\Desktop\БС\20210223_2016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441" y="945903"/>
            <a:ext cx="5385517" cy="3409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http://qrcoder.ru/code/?http%3A%2F%2Fhttps%3A%2F%2Fyoutu.be%2F5586tTY3WeA&amp;4&amp;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819" y="3020219"/>
            <a:ext cx="14097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D:\$SYSTEM\httsu2\Desktop\БС\20210223_200018 (1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3698">
            <a:off x="506492" y="1706324"/>
            <a:ext cx="3359028" cy="4898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http://qrcoder.ru/code/?http%3A%2F%2Fhttps%3A%2F%2Fyoutu.be%2FzQmIJ7qPrIY&amp;4&amp;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7311">
            <a:off x="2739795" y="4902058"/>
            <a:ext cx="14097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D:\$SYSTEM\httsu2\Desktop\БС\IMG-20210223-WA0023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4" r="15605"/>
          <a:stretch/>
        </p:blipFill>
        <p:spPr bwMode="auto">
          <a:xfrm rot="1038842">
            <a:off x="8366861" y="1940384"/>
            <a:ext cx="3410244" cy="4365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 descr="http://qrcoder.ru/code/?http%3A%2F%2Fhttps%3A%2F%2Fyoutu.be%2F-420lhyPfpo&amp;4&amp;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1797">
            <a:off x="9829786" y="5281400"/>
            <a:ext cx="1409700" cy="1409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6128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669" y="269591"/>
            <a:ext cx="9111018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Проект  «Эта  удивительная  шерсть»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" r="2905"/>
          <a:stretch/>
        </p:blipFill>
        <p:spPr>
          <a:xfrm>
            <a:off x="183380" y="3838246"/>
            <a:ext cx="3930556" cy="315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3" b="33930"/>
          <a:stretch/>
        </p:blipFill>
        <p:spPr>
          <a:xfrm>
            <a:off x="183380" y="973627"/>
            <a:ext cx="3067054" cy="2864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2" t="16677"/>
          <a:stretch/>
        </p:blipFill>
        <p:spPr>
          <a:xfrm>
            <a:off x="8120418" y="3743497"/>
            <a:ext cx="3928393" cy="3079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8" t="9751" b="43085"/>
          <a:stretch/>
        </p:blipFill>
        <p:spPr>
          <a:xfrm>
            <a:off x="8543478" y="1068378"/>
            <a:ext cx="3505333" cy="2675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14932" b="29327"/>
          <a:stretch/>
        </p:blipFill>
        <p:spPr>
          <a:xfrm>
            <a:off x="3150335" y="1935722"/>
            <a:ext cx="5493242" cy="2429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qrcoder.ru/code/?http%3A%2F%2Fhttps%3A%2F%2Fyoutu.be%2F5iH7hv5deYc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781" y="4711932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4166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86</Words>
  <Application>Microsoft Office PowerPoint</Application>
  <PresentationFormat>Широкоэкранный</PresentationFormat>
  <Paragraphs>21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Monotype Corsiva</vt:lpstr>
      <vt:lpstr>Тема Office</vt:lpstr>
      <vt:lpstr>МУНИЦИПАЛЬНОЕ БЮДЖЕТНОЕ ДОШКОЛЬНОЕ ОБРАЗОВАТЕЛЬНОЕ УЧРЕЖДЕНИЕ ЦЕНТР РАЗВИТИЯ РЕБЕНКА- ДЕТСКИЙ САД № 11 «НЕЗАБУДКА» </vt:lpstr>
      <vt:lpstr>Музей  «Русская изба» </vt:lpstr>
      <vt:lpstr>Развивающая  пространственная  среда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 «Эта  удивительная  шерсть» </vt:lpstr>
      <vt:lpstr>Экскурсия  в  музей </vt:lpstr>
      <vt:lpstr>Знакомство с русской национальной одеждой  </vt:lpstr>
      <vt:lpstr>Костюмы  «Радуга»</vt:lpstr>
      <vt:lpstr>Музыкальные  инструменты</vt:lpstr>
      <vt:lpstr>Музыкальные  инструменты</vt:lpstr>
      <vt:lpstr>Декоративно-прикладное искусство</vt:lpstr>
      <vt:lpstr>Масленица </vt:lpstr>
      <vt:lpstr>Коляда, коляда.. </vt:lpstr>
      <vt:lpstr>Ярмарка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Владелец</dc:creator>
  <cp:lastModifiedBy>Владелец</cp:lastModifiedBy>
  <cp:revision>44</cp:revision>
  <dcterms:created xsi:type="dcterms:W3CDTF">2021-03-22T13:03:45Z</dcterms:created>
  <dcterms:modified xsi:type="dcterms:W3CDTF">2021-03-29T13:18:37Z</dcterms:modified>
</cp:coreProperties>
</file>